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8" r:id="rId13"/>
  </p:sldIdLst>
  <p:sldSz cx="8640763" cy="6116638"/>
  <p:notesSz cx="6858000" cy="9144000"/>
  <p:defaultTextStyle>
    <a:defPPr>
      <a:defRPr lang="sv-SE"/>
    </a:defPPr>
    <a:lvl1pPr marL="0" algn="l" defTabSz="4332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3244" algn="l" defTabSz="4332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6488" algn="l" defTabSz="4332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9731" algn="l" defTabSz="4332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32975" algn="l" defTabSz="4332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6219" algn="l" defTabSz="4332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9463" algn="l" defTabSz="4332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32706" algn="l" defTabSz="4332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65950" algn="l" defTabSz="4332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A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1424" y="-112"/>
      </p:cViewPr>
      <p:guideLst>
        <p:guide orient="horz" pos="1927"/>
        <p:guide pos="27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8057" y="1900123"/>
            <a:ext cx="7344649" cy="131111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96115" y="3466095"/>
            <a:ext cx="6048534" cy="15631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6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9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2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6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2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65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267B-AEAD-A44E-97C0-D258D389BF1B}" type="datetimeFigureOut">
              <a:rPr lang="sv-SE" smtClean="0"/>
              <a:t>16-07-31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8E0-69CF-684F-8FA4-EDAD4E0553B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502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267B-AEAD-A44E-97C0-D258D389BF1B}" type="datetimeFigureOut">
              <a:rPr lang="sv-SE" smtClean="0"/>
              <a:t>16-07-31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8E0-69CF-684F-8FA4-EDAD4E0553B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245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264554" y="244950"/>
            <a:ext cx="1944172" cy="521896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32039" y="244950"/>
            <a:ext cx="5688502" cy="521896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267B-AEAD-A44E-97C0-D258D389BF1B}" type="datetimeFigureOut">
              <a:rPr lang="sv-SE" smtClean="0"/>
              <a:t>16-07-31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8E0-69CF-684F-8FA4-EDAD4E0553B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591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267B-AEAD-A44E-97C0-D258D389BF1B}" type="datetimeFigureOut">
              <a:rPr lang="sv-SE" smtClean="0"/>
              <a:t>16-07-31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8E0-69CF-684F-8FA4-EDAD4E0553B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57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2561" y="3930507"/>
            <a:ext cx="7344649" cy="1214832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2561" y="2592493"/>
            <a:ext cx="7344649" cy="1338014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32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6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99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329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662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599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32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4659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267B-AEAD-A44E-97C0-D258D389BF1B}" type="datetimeFigureOut">
              <a:rPr lang="sv-SE" smtClean="0"/>
              <a:t>16-07-31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8E0-69CF-684F-8FA4-EDAD4E0553B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1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32038" y="1427217"/>
            <a:ext cx="3816337" cy="403669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392389" y="1427217"/>
            <a:ext cx="3816337" cy="403669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267B-AEAD-A44E-97C0-D258D389BF1B}" type="datetimeFigureOut">
              <a:rPr lang="sv-SE" smtClean="0"/>
              <a:t>16-07-31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8E0-69CF-684F-8FA4-EDAD4E0553B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331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32039" y="1369165"/>
            <a:ext cx="3817837" cy="57060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33244" indent="0">
              <a:buNone/>
              <a:defRPr sz="1900" b="1"/>
            </a:lvl2pPr>
            <a:lvl3pPr marL="866488" indent="0">
              <a:buNone/>
              <a:defRPr sz="1700" b="1"/>
            </a:lvl3pPr>
            <a:lvl4pPr marL="1299731" indent="0">
              <a:buNone/>
              <a:defRPr sz="1600" b="1"/>
            </a:lvl4pPr>
            <a:lvl5pPr marL="1732975" indent="0">
              <a:buNone/>
              <a:defRPr sz="1600" b="1"/>
            </a:lvl5pPr>
            <a:lvl6pPr marL="2166219" indent="0">
              <a:buNone/>
              <a:defRPr sz="1600" b="1"/>
            </a:lvl6pPr>
            <a:lvl7pPr marL="2599463" indent="0">
              <a:buNone/>
              <a:defRPr sz="1600" b="1"/>
            </a:lvl7pPr>
            <a:lvl8pPr marL="3032706" indent="0">
              <a:buNone/>
              <a:defRPr sz="1600" b="1"/>
            </a:lvl8pPr>
            <a:lvl9pPr marL="346595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32039" y="1939768"/>
            <a:ext cx="3817837" cy="352414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389390" y="1369165"/>
            <a:ext cx="3819337" cy="57060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33244" indent="0">
              <a:buNone/>
              <a:defRPr sz="1900" b="1"/>
            </a:lvl2pPr>
            <a:lvl3pPr marL="866488" indent="0">
              <a:buNone/>
              <a:defRPr sz="1700" b="1"/>
            </a:lvl3pPr>
            <a:lvl4pPr marL="1299731" indent="0">
              <a:buNone/>
              <a:defRPr sz="1600" b="1"/>
            </a:lvl4pPr>
            <a:lvl5pPr marL="1732975" indent="0">
              <a:buNone/>
              <a:defRPr sz="1600" b="1"/>
            </a:lvl5pPr>
            <a:lvl6pPr marL="2166219" indent="0">
              <a:buNone/>
              <a:defRPr sz="1600" b="1"/>
            </a:lvl6pPr>
            <a:lvl7pPr marL="2599463" indent="0">
              <a:buNone/>
              <a:defRPr sz="1600" b="1"/>
            </a:lvl7pPr>
            <a:lvl8pPr marL="3032706" indent="0">
              <a:buNone/>
              <a:defRPr sz="1600" b="1"/>
            </a:lvl8pPr>
            <a:lvl9pPr marL="346595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389390" y="1939768"/>
            <a:ext cx="3819337" cy="352414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267B-AEAD-A44E-97C0-D258D389BF1B}" type="datetimeFigureOut">
              <a:rPr lang="sv-SE" smtClean="0"/>
              <a:t>16-07-31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8E0-69CF-684F-8FA4-EDAD4E0553B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472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267B-AEAD-A44E-97C0-D258D389BF1B}" type="datetimeFigureOut">
              <a:rPr lang="sv-SE" smtClean="0"/>
              <a:t>16-07-31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8E0-69CF-684F-8FA4-EDAD4E0553B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357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267B-AEAD-A44E-97C0-D258D389BF1B}" type="datetimeFigureOut">
              <a:rPr lang="sv-SE" smtClean="0"/>
              <a:t>16-07-31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8E0-69CF-684F-8FA4-EDAD4E0553B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160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2040" y="243534"/>
            <a:ext cx="2842752" cy="103643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78299" y="243534"/>
            <a:ext cx="4830427" cy="522038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32040" y="1279965"/>
            <a:ext cx="2842752" cy="4183950"/>
          </a:xfrm>
        </p:spPr>
        <p:txBody>
          <a:bodyPr/>
          <a:lstStyle>
            <a:lvl1pPr marL="0" indent="0">
              <a:buNone/>
              <a:defRPr sz="1400"/>
            </a:lvl1pPr>
            <a:lvl2pPr marL="433244" indent="0">
              <a:buNone/>
              <a:defRPr sz="1200"/>
            </a:lvl2pPr>
            <a:lvl3pPr marL="866488" indent="0">
              <a:buNone/>
              <a:defRPr sz="1000"/>
            </a:lvl3pPr>
            <a:lvl4pPr marL="1299731" indent="0">
              <a:buNone/>
              <a:defRPr sz="900"/>
            </a:lvl4pPr>
            <a:lvl5pPr marL="1732975" indent="0">
              <a:buNone/>
              <a:defRPr sz="900"/>
            </a:lvl5pPr>
            <a:lvl6pPr marL="2166219" indent="0">
              <a:buNone/>
              <a:defRPr sz="900"/>
            </a:lvl6pPr>
            <a:lvl7pPr marL="2599463" indent="0">
              <a:buNone/>
              <a:defRPr sz="900"/>
            </a:lvl7pPr>
            <a:lvl8pPr marL="3032706" indent="0">
              <a:buNone/>
              <a:defRPr sz="900"/>
            </a:lvl8pPr>
            <a:lvl9pPr marL="346595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267B-AEAD-A44E-97C0-D258D389BF1B}" type="datetimeFigureOut">
              <a:rPr lang="sv-SE" smtClean="0"/>
              <a:t>16-07-31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8E0-69CF-684F-8FA4-EDAD4E0553B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892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93650" y="4281646"/>
            <a:ext cx="5184458" cy="505473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693650" y="546534"/>
            <a:ext cx="5184458" cy="3669983"/>
          </a:xfrm>
        </p:spPr>
        <p:txBody>
          <a:bodyPr/>
          <a:lstStyle>
            <a:lvl1pPr marL="0" indent="0">
              <a:buNone/>
              <a:defRPr sz="3000"/>
            </a:lvl1pPr>
            <a:lvl2pPr marL="433244" indent="0">
              <a:buNone/>
              <a:defRPr sz="2600"/>
            </a:lvl2pPr>
            <a:lvl3pPr marL="866488" indent="0">
              <a:buNone/>
              <a:defRPr sz="2200"/>
            </a:lvl3pPr>
            <a:lvl4pPr marL="1299731" indent="0">
              <a:buNone/>
              <a:defRPr sz="1900"/>
            </a:lvl4pPr>
            <a:lvl5pPr marL="1732975" indent="0">
              <a:buNone/>
              <a:defRPr sz="1900"/>
            </a:lvl5pPr>
            <a:lvl6pPr marL="2166219" indent="0">
              <a:buNone/>
              <a:defRPr sz="1900"/>
            </a:lvl6pPr>
            <a:lvl7pPr marL="2599463" indent="0">
              <a:buNone/>
              <a:defRPr sz="1900"/>
            </a:lvl7pPr>
            <a:lvl8pPr marL="3032706" indent="0">
              <a:buNone/>
              <a:defRPr sz="1900"/>
            </a:lvl8pPr>
            <a:lvl9pPr marL="3465950" indent="0">
              <a:buNone/>
              <a:defRPr sz="19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693650" y="4787119"/>
            <a:ext cx="5184458" cy="717855"/>
          </a:xfrm>
        </p:spPr>
        <p:txBody>
          <a:bodyPr/>
          <a:lstStyle>
            <a:lvl1pPr marL="0" indent="0">
              <a:buNone/>
              <a:defRPr sz="1400"/>
            </a:lvl1pPr>
            <a:lvl2pPr marL="433244" indent="0">
              <a:buNone/>
              <a:defRPr sz="1200"/>
            </a:lvl2pPr>
            <a:lvl3pPr marL="866488" indent="0">
              <a:buNone/>
              <a:defRPr sz="1000"/>
            </a:lvl3pPr>
            <a:lvl4pPr marL="1299731" indent="0">
              <a:buNone/>
              <a:defRPr sz="900"/>
            </a:lvl4pPr>
            <a:lvl5pPr marL="1732975" indent="0">
              <a:buNone/>
              <a:defRPr sz="900"/>
            </a:lvl5pPr>
            <a:lvl6pPr marL="2166219" indent="0">
              <a:buNone/>
              <a:defRPr sz="900"/>
            </a:lvl6pPr>
            <a:lvl7pPr marL="2599463" indent="0">
              <a:buNone/>
              <a:defRPr sz="900"/>
            </a:lvl7pPr>
            <a:lvl8pPr marL="3032706" indent="0">
              <a:buNone/>
              <a:defRPr sz="900"/>
            </a:lvl8pPr>
            <a:lvl9pPr marL="346595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267B-AEAD-A44E-97C0-D258D389BF1B}" type="datetimeFigureOut">
              <a:rPr lang="sv-SE" smtClean="0"/>
              <a:t>16-07-31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8E0-69CF-684F-8FA4-EDAD4E0553B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587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A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32039" y="244950"/>
            <a:ext cx="7776687" cy="1019440"/>
          </a:xfrm>
          <a:prstGeom prst="rect">
            <a:avLst/>
          </a:prstGeom>
        </p:spPr>
        <p:txBody>
          <a:bodyPr vert="horz" lIns="86648" tIns="43325" rIns="86648" bIns="43325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32039" y="1427217"/>
            <a:ext cx="7776687" cy="4036699"/>
          </a:xfrm>
          <a:prstGeom prst="rect">
            <a:avLst/>
          </a:prstGeom>
        </p:spPr>
        <p:txBody>
          <a:bodyPr vert="horz" lIns="86648" tIns="43325" rIns="86648" bIns="43325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32038" y="5669218"/>
            <a:ext cx="2016178" cy="325654"/>
          </a:xfrm>
          <a:prstGeom prst="rect">
            <a:avLst/>
          </a:prstGeom>
        </p:spPr>
        <p:txBody>
          <a:bodyPr vert="horz" lIns="86648" tIns="43325" rIns="86648" bIns="4332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A267B-AEAD-A44E-97C0-D258D389BF1B}" type="datetimeFigureOut">
              <a:rPr lang="sv-SE" smtClean="0"/>
              <a:t>16-07-31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52261" y="5669218"/>
            <a:ext cx="2736242" cy="325654"/>
          </a:xfrm>
          <a:prstGeom prst="rect">
            <a:avLst/>
          </a:prstGeom>
        </p:spPr>
        <p:txBody>
          <a:bodyPr vert="horz" lIns="86648" tIns="43325" rIns="86648" bIns="4332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192547" y="5669218"/>
            <a:ext cx="2016178" cy="325654"/>
          </a:xfrm>
          <a:prstGeom prst="rect">
            <a:avLst/>
          </a:prstGeom>
        </p:spPr>
        <p:txBody>
          <a:bodyPr vert="horz" lIns="86648" tIns="43325" rIns="86648" bIns="4332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F48E0-69CF-684F-8FA4-EDAD4E0553B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319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3244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933" indent="-324933" algn="l" defTabSz="433244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4021" indent="-270777" algn="l" defTabSz="433244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109" indent="-216621" algn="l" defTabSz="43324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16353" indent="-216621" algn="l" defTabSz="433244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9596" indent="-216621" algn="l" defTabSz="433244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2840" indent="-216621" algn="l" defTabSz="433244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16084" indent="-216621" algn="l" defTabSz="433244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9328" indent="-216621" algn="l" defTabSz="433244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82571" indent="-216621" algn="l" defTabSz="433244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33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244" algn="l" defTabSz="433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6488" algn="l" defTabSz="433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9731" algn="l" defTabSz="433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2975" algn="l" defTabSz="433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6219" algn="l" defTabSz="433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9463" algn="l" defTabSz="433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2706" algn="l" defTabSz="433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5950" algn="l" defTabSz="433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JippieJagHarADH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763" cy="61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55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JippieJagHarADHD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0"/>
            <a:ext cx="8640763" cy="61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10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JippieJagHarADHD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763" cy="61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7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JippieJagHarADHD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0"/>
            <a:ext cx="8640763" cy="61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1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JippieJagHarADH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763" cy="61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83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JippieJagHarADHD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763" cy="61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5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JippieJagHarADHD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763" cy="61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64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JippieJagHarADHD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763" cy="61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7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JippieJagHarADHD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763" cy="61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0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JippieJagHarADHD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763" cy="61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10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JippieJagHarADHD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763" cy="61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7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JippieJagHarADHD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0"/>
            <a:ext cx="8640763" cy="61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03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Anpassad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Podium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Jessica Axberg</dc:creator>
  <cp:lastModifiedBy>Jessica Axberg</cp:lastModifiedBy>
  <cp:revision>4</cp:revision>
  <dcterms:created xsi:type="dcterms:W3CDTF">2016-07-28T19:29:20Z</dcterms:created>
  <dcterms:modified xsi:type="dcterms:W3CDTF">2016-07-31T17:12:30Z</dcterms:modified>
</cp:coreProperties>
</file>